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97" autoAdjust="0"/>
    <p:restoredTop sz="94724" autoAdjust="0"/>
  </p:normalViewPr>
  <p:slideViewPr>
    <p:cSldViewPr>
      <p:cViewPr varScale="1">
        <p:scale>
          <a:sx n="42" d="100"/>
          <a:sy n="42" d="100"/>
        </p:scale>
        <p:origin x="-7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9C3F6-4C54-425E-8AB0-AD3A9FF9C9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F8CD6-3E63-4C2C-81F0-4762E77D3B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F8CD6-3E63-4C2C-81F0-4762E77D3B2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C72CA-6EE3-4CD7-8A39-4480A58DF078}" type="datetimeFigureOut">
              <a:rPr kumimoji="1" lang="ja-JP" altLang="en-US" smtClean="0"/>
              <a:pPr/>
              <a:t>2010/8/21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F337-691B-467B-9A9F-65153E796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sobi.pdf" TargetMode="External"/><Relationship Id="rId2" Type="http://schemas.openxmlformats.org/officeDocument/2006/relationships/hyperlink" Target="NougyouTetsudai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kenkyuu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kyouiku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gakusei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saigo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en-US" dirty="0"/>
              <a:t>志</a:t>
            </a:r>
            <a:r>
              <a:rPr lang="ja-JP" altLang="en-US" dirty="0" smtClean="0"/>
              <a:t>を持つこと：周りと関わって、生きることから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2976" y="2643182"/>
            <a:ext cx="7143800" cy="342902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dirty="0" smtClean="0"/>
              <a:t>１　生い立ち：道免、農家</a:t>
            </a:r>
            <a:endParaRPr lang="en-US" altLang="ja-JP" dirty="0" smtClean="0"/>
          </a:p>
          <a:p>
            <a:pPr lvl="1" algn="l">
              <a:buFont typeface="Arial" pitchFamily="34" charset="0"/>
              <a:buChar char="•"/>
            </a:pPr>
            <a:r>
              <a:rPr lang="ja-JP" altLang="en-US" dirty="0"/>
              <a:t>　</a:t>
            </a:r>
            <a:r>
              <a:rPr lang="ja-JP" altLang="en-US" dirty="0" smtClean="0"/>
              <a:t>農業のお手伝い、子供の時の</a:t>
            </a:r>
            <a:r>
              <a:rPr lang="ja-JP" altLang="en-US" dirty="0"/>
              <a:t>遊び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２　今やっている仕事</a:t>
            </a:r>
            <a:endParaRPr lang="en-US" altLang="ja-JP" dirty="0" smtClean="0"/>
          </a:p>
          <a:p>
            <a:pPr lvl="1" algn="l">
              <a:buFont typeface="Arial" pitchFamily="34" charset="0"/>
              <a:buChar char="•"/>
            </a:pPr>
            <a:r>
              <a:rPr lang="ja-JP" altLang="en-US" dirty="0" smtClean="0"/>
              <a:t>　佐賀大学の教員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３</a:t>
            </a:r>
            <a:r>
              <a:rPr kumimoji="1" lang="ja-JP" altLang="en-US" dirty="0" smtClean="0"/>
              <a:t>　どのようにして</a:t>
            </a:r>
            <a:r>
              <a:rPr lang="ja-JP" altLang="en-US" dirty="0" smtClean="0"/>
              <a:t>これ</a:t>
            </a:r>
            <a:r>
              <a:rPr kumimoji="1" lang="ja-JP" altLang="en-US" dirty="0" smtClean="0"/>
              <a:t>をすることになったか</a:t>
            </a:r>
            <a:endParaRPr lang="en-US" altLang="ja-JP" dirty="0" smtClean="0"/>
          </a:p>
          <a:p>
            <a:pPr lvl="1" algn="l">
              <a:buFont typeface="Arial" pitchFamily="34" charset="0"/>
              <a:buChar char="•"/>
            </a:pPr>
            <a:r>
              <a:rPr lang="ja-JP" altLang="en-US" dirty="0" smtClean="0"/>
              <a:t>　高校、大学（英語会）、塾講師、出版社の編集者、留学（英語教育→言語科学）</a:t>
            </a:r>
            <a:endParaRPr lang="en-US" altLang="ja-JP" dirty="0" smtClean="0"/>
          </a:p>
          <a:p>
            <a:pPr algn="l"/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0298" y="2071678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佐賀大学・准教授　古賀弘毅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１　生い立ち：道免、農家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農業のお手伝い</a:t>
            </a:r>
            <a:endParaRPr lang="en-US" altLang="ja-JP" dirty="0" smtClean="0"/>
          </a:p>
          <a:p>
            <a:pPr lvl="2">
              <a:buNone/>
            </a:pPr>
            <a:r>
              <a:rPr lang="ja-JP" altLang="en-US" dirty="0" smtClean="0"/>
              <a:t>・</a:t>
            </a:r>
            <a:r>
              <a:rPr lang="ja-JP" altLang="en-US" dirty="0" smtClean="0">
                <a:hlinkClick r:id="rId2" action="ppaction://hlinkfile"/>
              </a:rPr>
              <a:t>米作り：田植え、米の収穫、ビニールハウスでのキュウリ栽培</a:t>
            </a:r>
            <a:endParaRPr lang="en-US" altLang="ja-JP" dirty="0" smtClean="0"/>
          </a:p>
          <a:p>
            <a:pPr lvl="1"/>
            <a:r>
              <a:rPr lang="ja-JP" altLang="en-US" dirty="0"/>
              <a:t>子供の時の</a:t>
            </a:r>
            <a:r>
              <a:rPr lang="ja-JP" altLang="en-US" dirty="0" smtClean="0"/>
              <a:t>遊び</a:t>
            </a:r>
            <a:endParaRPr lang="en-US" altLang="ja-JP" dirty="0" smtClean="0"/>
          </a:p>
          <a:p>
            <a:pPr lvl="2"/>
            <a:r>
              <a:rPr lang="ja-JP" altLang="en-US" dirty="0" smtClean="0">
                <a:hlinkClick r:id="rId3" action="ppaction://hlinkfile"/>
              </a:rPr>
              <a:t>遊び：近くの先輩たちと。馬乗り、ぺちゃ、コマ、</a:t>
            </a:r>
            <a:r>
              <a:rPr lang="en-US" altLang="ja-JP" dirty="0" smtClean="0">
                <a:hlinkClick r:id="rId3" action="ppaction://hlinkfile"/>
              </a:rPr>
              <a:t>S</a:t>
            </a:r>
            <a:r>
              <a:rPr lang="ja-JP" altLang="en-US" dirty="0" err="1" smtClean="0">
                <a:hlinkClick r:id="rId3" action="ppaction://hlinkfile"/>
              </a:rPr>
              <a:t>、</a:t>
            </a:r>
            <a:r>
              <a:rPr lang="ja-JP" altLang="en-US" dirty="0" smtClean="0">
                <a:hlinkClick r:id="rId3" action="ppaction://hlinkfile"/>
              </a:rPr>
              <a:t>缶けり、相撲、ビー玉、</a:t>
            </a:r>
            <a:r>
              <a:rPr lang="ja-JP" altLang="en-US" dirty="0" err="1" smtClean="0">
                <a:hlinkClick r:id="rId3" action="ppaction://hlinkfile"/>
              </a:rPr>
              <a:t>えんの</a:t>
            </a:r>
            <a:r>
              <a:rPr lang="ja-JP" altLang="en-US" dirty="0" smtClean="0">
                <a:hlinkClick r:id="rId3" action="ppaction://hlinkfile"/>
              </a:rPr>
              <a:t>実鉄砲、堀でフナ釣り、カスミ網、ドジョウ取り。野球（柔らかいボールを使って）。サッカー。小学校でのプール。小学校の時の町民運動会。ソフトボール大会。唐津への海水浴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３　いまやっている仕事：佐賀大学の教員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hlinkClick r:id="rId2" action="ppaction://hlinkfile"/>
              </a:rPr>
              <a:t>研究</a:t>
            </a:r>
            <a:r>
              <a:rPr lang="ja-JP" altLang="en-US" dirty="0" smtClean="0"/>
              <a:t>：</a:t>
            </a:r>
            <a:r>
              <a:rPr kumimoji="1" lang="ja-JP" altLang="en-US" dirty="0" smtClean="0"/>
              <a:t>研究分野は、理論言語学です。</a:t>
            </a:r>
            <a:endParaRPr kumimoji="1"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</a:t>
            </a:r>
            <a:r>
              <a:rPr lang="ja-JP" altLang="en-US" b="1" u="sng" dirty="0" smtClean="0"/>
              <a:t>日本語</a:t>
            </a:r>
            <a:r>
              <a:rPr lang="ja-JP" altLang="en-US" dirty="0" smtClean="0"/>
              <a:t>　　		</a:t>
            </a:r>
            <a:r>
              <a:rPr lang="en-US" altLang="ja-JP" dirty="0" smtClean="0"/>
              <a:t>	</a:t>
            </a:r>
            <a:r>
              <a:rPr lang="ja-JP" altLang="en-US" b="1" u="sng" dirty="0" smtClean="0"/>
              <a:t>佐賀西部方言</a:t>
            </a:r>
          </a:p>
          <a:p>
            <a:pPr lvl="1">
              <a:buNone/>
            </a:pPr>
            <a:r>
              <a:rPr lang="ja-JP" altLang="en-US" dirty="0" smtClean="0"/>
              <a:t>　「ある；走る」		</a:t>
            </a:r>
            <a:r>
              <a:rPr lang="en-US" altLang="ja-JP" dirty="0" smtClean="0"/>
              <a:t>	</a:t>
            </a:r>
            <a:r>
              <a:rPr lang="ja-JP" altLang="en-US" dirty="0" smtClean="0"/>
              <a:t>「あー；走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」</a:t>
            </a:r>
          </a:p>
          <a:p>
            <a:pPr lvl="1">
              <a:buNone/>
            </a:pPr>
            <a:r>
              <a:rPr lang="ja-JP" altLang="en-US" dirty="0" smtClean="0"/>
              <a:t>　「起きる；見る」		「起きー；見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」</a:t>
            </a:r>
          </a:p>
          <a:p>
            <a:pPr lvl="1">
              <a:buNone/>
            </a:pPr>
            <a:r>
              <a:rPr lang="ja-JP" altLang="en-US" dirty="0" smtClean="0"/>
              <a:t>　「かける；食べる」		 「かくっ；食</a:t>
            </a:r>
            <a:r>
              <a:rPr lang="ja-JP" altLang="en-US" dirty="0" err="1" smtClean="0"/>
              <a:t>ぶっ</a:t>
            </a:r>
            <a:r>
              <a:rPr lang="ja-JP" altLang="en-US" dirty="0" smtClean="0"/>
              <a:t>」</a:t>
            </a:r>
          </a:p>
          <a:p>
            <a:pPr lvl="1">
              <a:buNone/>
            </a:pPr>
            <a:r>
              <a:rPr lang="ja-JP" altLang="en-US" dirty="0" smtClean="0"/>
              <a:t>　「する」、「来る」		 「すっ」、「</a:t>
            </a:r>
            <a:r>
              <a:rPr lang="ja-JP" altLang="en-US" dirty="0" err="1" smtClean="0"/>
              <a:t>来っ</a:t>
            </a:r>
            <a:r>
              <a:rPr lang="ja-JP" altLang="en-US" dirty="0" smtClean="0"/>
              <a:t>」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lvl="1"/>
            <a:r>
              <a:rPr lang="ja-JP" altLang="en-US" dirty="0" smtClean="0">
                <a:hlinkClick r:id="rId2" action="ppaction://hlinkfile"/>
              </a:rPr>
              <a:t>留学生への日本語教育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日本語の文法を体系的に、科学的に教え、留学生がその文法に従って、文を作れるようにする。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＊日本語で</a:t>
            </a:r>
            <a:r>
              <a:rPr lang="ja-JP" altLang="en-US" dirty="0" err="1" smtClean="0"/>
              <a:t>話するのは、</a:t>
            </a:r>
            <a:r>
              <a:rPr lang="ja-JP" altLang="en-US" dirty="0" smtClean="0"/>
              <a:t>難しいです。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		</a:t>
            </a:r>
            <a:r>
              <a:rPr lang="ja-JP" altLang="en-US" dirty="0" smtClean="0"/>
              <a:t>勉強して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勉強する</a:t>
            </a:r>
          </a:p>
          <a:p>
            <a:pPr lvl="1">
              <a:buNone/>
            </a:pPr>
            <a:r>
              <a:rPr lang="en-US" altLang="ja-JP" dirty="0" smtClean="0"/>
              <a:t>			</a:t>
            </a:r>
            <a:r>
              <a:rPr lang="ja-JP" altLang="en-US" dirty="0" smtClean="0"/>
              <a:t>電話して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電話する</a:t>
            </a:r>
          </a:p>
          <a:p>
            <a:pPr lvl="1">
              <a:buNone/>
            </a:pPr>
            <a:r>
              <a:rPr lang="en-US" altLang="ja-JP" dirty="0" smtClean="0"/>
              <a:t>			</a:t>
            </a:r>
            <a:r>
              <a:rPr lang="ja-JP" altLang="en-US" dirty="0" smtClean="0"/>
              <a:t>話して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＊</a:t>
            </a:r>
            <a:r>
              <a:rPr lang="ja-JP" altLang="en-US" dirty="0" err="1" smtClean="0"/>
              <a:t>話する</a:t>
            </a:r>
            <a:endParaRPr lang="ja-JP" altLang="en-US" dirty="0" smtClean="0"/>
          </a:p>
          <a:p>
            <a:pPr lvl="1">
              <a:buNone/>
            </a:pPr>
            <a:r>
              <a:rPr lang="en-US" altLang="ja-JP" dirty="0" smtClean="0"/>
              <a:t>			</a:t>
            </a:r>
            <a:r>
              <a:rPr lang="ja-JP" altLang="en-US" smtClean="0"/>
              <a:t>押して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　＊</a:t>
            </a:r>
            <a:r>
              <a:rPr lang="ja-JP" altLang="en-US" dirty="0" err="1" smtClean="0"/>
              <a:t>押する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＊シャルマさんは、魚が食べました。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kumimoji="1" lang="ja-JP" altLang="en-US" dirty="0" smtClean="0">
                <a:hlinkClick r:id="rId3" action="ppaction://hlinkfile"/>
              </a:rPr>
              <a:t>どのようにしてこれをすることになったか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　４年：高校（勉強だけ</a:t>
            </a:r>
            <a:r>
              <a:rPr lang="ja-JP" altLang="en-US" smtClean="0"/>
              <a:t>した</a:t>
            </a:r>
            <a:r>
              <a:rPr lang="ja-JP" altLang="en-US" smtClean="0"/>
              <a:t>：失敗例</a:t>
            </a:r>
            <a:r>
              <a:rPr lang="ja-JP" altLang="en-US" dirty="0" smtClean="0"/>
              <a:t>）、予備校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　５年：・大学（英語会）　・塾講師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　３年半：出版社（英語教育雑誌の編集）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dirty="0" smtClean="0"/>
              <a:t>　１０年半：留学（英語教育→言語科学）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ja-JP" altLang="en-US" dirty="0" smtClean="0"/>
              <a:t>最後：</a:t>
            </a:r>
            <a:endParaRPr lang="en-US" altLang="ja-JP" dirty="0"/>
          </a:p>
          <a:p>
            <a:pPr marL="914400" lvl="1" indent="-51435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>
                <a:hlinkClick r:id="rId2" action="ppaction://hlinkpres?slideindex=1&amp;slidetitle="/>
              </a:rPr>
              <a:t>人</a:t>
            </a:r>
            <a:r>
              <a:rPr lang="ja-JP" altLang="en-US" dirty="0">
                <a:hlinkClick r:id="rId2" action="ppaction://hlinkpres?slideindex=1&amp;slidetitle="/>
              </a:rPr>
              <a:t>を大切</a:t>
            </a:r>
            <a:r>
              <a:rPr lang="ja-JP" altLang="en-US" dirty="0" smtClean="0">
                <a:hlinkClick r:id="rId2" action="ppaction://hlinkpres?slideindex=1&amp;slidetitle="/>
              </a:rPr>
              <a:t>にする。正しい</a:t>
            </a:r>
            <a:r>
              <a:rPr lang="ja-JP" altLang="en-US" dirty="0">
                <a:hlinkClick r:id="rId2" action="ppaction://hlinkpres?slideindex=1&amp;slidetitle="/>
              </a:rPr>
              <a:t>こと</a:t>
            </a:r>
            <a:r>
              <a:rPr lang="ja-JP" altLang="en-US" dirty="0" smtClean="0">
                <a:hlinkClick r:id="rId2" action="ppaction://hlinkpres?slideindex=1&amp;slidetitle="/>
              </a:rPr>
              <a:t>をする。自分に天から与えられているものがあることを信じる。自分や周りの人がマイナスと思っているものも、プラスの天賦となる。いろいろな人生上の問題も、乗り越えたら、自分の大きな財産となる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/>
              <a:t>周り</a:t>
            </a:r>
            <a:r>
              <a:rPr lang="ja-JP" altLang="en-US" dirty="0" smtClean="0"/>
              <a:t>と豊かに関わる：出版社での英語教育雑誌の編集。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 smtClean="0"/>
              <a:t>周りへ自分のできる「プレゼント」を考える：高校時代の数学の証明。自分の母語の佐賀西部方言。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r>
              <a:rPr lang="ja-JP" altLang="en-US" dirty="0" smtClean="0"/>
              <a:t>ひたすらいい「プレゼント」ができるように、日々切磋琢磨する。きっと世間は評価してくれます。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	</a:t>
            </a:r>
            <a:r>
              <a:rPr lang="ja-JP" altLang="en-US" dirty="0" smtClean="0"/>
              <a:t>中学生の皆さんがいい「プレゼント」を自分で作り、見つけられるよう、祈っています。</a:t>
            </a: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914400" lvl="1" indent="-514350">
              <a:buFont typeface="+mj-lt"/>
              <a:buAutoNum type="arabicPeriod"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39</Words>
  <Application>Microsoft Office PowerPoint</Application>
  <PresentationFormat>画面に合わせる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志を持つこと：周りと関わって、生きることから</vt:lpstr>
      <vt:lpstr>スライド 2</vt:lpstr>
      <vt:lpstr>スライド 3</vt:lpstr>
      <vt:lpstr>スライド 4</vt:lpstr>
      <vt:lpstr>スライド 5</vt:lpstr>
      <vt:lpstr>スライド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志を持つこと：周りと関わって、豊かに生きることから</dc:title>
  <dc:creator>Hiroki Koga</dc:creator>
  <cp:lastModifiedBy>Hiroki Koga</cp:lastModifiedBy>
  <cp:revision>61</cp:revision>
  <dcterms:created xsi:type="dcterms:W3CDTF">2010-01-30T11:05:39Z</dcterms:created>
  <dcterms:modified xsi:type="dcterms:W3CDTF">2010-08-20T23:23:36Z</dcterms:modified>
</cp:coreProperties>
</file>